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83" r:id="rId4"/>
    <p:sldId id="296" r:id="rId5"/>
    <p:sldId id="343" r:id="rId6"/>
    <p:sldId id="304" r:id="rId7"/>
    <p:sldId id="318" r:id="rId8"/>
    <p:sldId id="313" r:id="rId9"/>
    <p:sldId id="319" r:id="rId10"/>
    <p:sldId id="305" r:id="rId11"/>
    <p:sldId id="330" r:id="rId12"/>
    <p:sldId id="303" r:id="rId13"/>
    <p:sldId id="306" r:id="rId14"/>
    <p:sldId id="344" r:id="rId15"/>
    <p:sldId id="316" r:id="rId16"/>
    <p:sldId id="317" r:id="rId17"/>
    <p:sldId id="315" r:id="rId18"/>
    <p:sldId id="314" r:id="rId19"/>
    <p:sldId id="307" r:id="rId20"/>
    <p:sldId id="310" r:id="rId21"/>
    <p:sldId id="311" r:id="rId22"/>
    <p:sldId id="312" r:id="rId23"/>
    <p:sldId id="321" r:id="rId24"/>
    <p:sldId id="345" r:id="rId25"/>
    <p:sldId id="289" r:id="rId26"/>
    <p:sldId id="290" r:id="rId27"/>
    <p:sldId id="323" r:id="rId28"/>
    <p:sldId id="327" r:id="rId29"/>
    <p:sldId id="328" r:id="rId30"/>
    <p:sldId id="335" r:id="rId31"/>
    <p:sldId id="332" r:id="rId32"/>
    <p:sldId id="333" r:id="rId33"/>
    <p:sldId id="334" r:id="rId34"/>
    <p:sldId id="347" r:id="rId35"/>
    <p:sldId id="346" r:id="rId36"/>
    <p:sldId id="348" r:id="rId37"/>
    <p:sldId id="349" r:id="rId38"/>
    <p:sldId id="350" r:id="rId39"/>
    <p:sldId id="351" r:id="rId40"/>
    <p:sldId id="352" r:id="rId41"/>
    <p:sldId id="374" r:id="rId42"/>
    <p:sldId id="353" r:id="rId43"/>
    <p:sldId id="354" r:id="rId44"/>
    <p:sldId id="355" r:id="rId45"/>
    <p:sldId id="356" r:id="rId46"/>
    <p:sldId id="359" r:id="rId47"/>
    <p:sldId id="360" r:id="rId48"/>
    <p:sldId id="361" r:id="rId49"/>
    <p:sldId id="336" r:id="rId50"/>
    <p:sldId id="376" r:id="rId51"/>
    <p:sldId id="456" r:id="rId52"/>
    <p:sldId id="460" r:id="rId53"/>
    <p:sldId id="455" r:id="rId54"/>
    <p:sldId id="458" r:id="rId55"/>
    <p:sldId id="457" r:id="rId56"/>
    <p:sldId id="459" r:id="rId57"/>
    <p:sldId id="399" r:id="rId58"/>
    <p:sldId id="377" r:id="rId59"/>
    <p:sldId id="368" r:id="rId60"/>
    <p:sldId id="378" r:id="rId61"/>
    <p:sldId id="380" r:id="rId62"/>
    <p:sldId id="398" r:id="rId63"/>
    <p:sldId id="424" r:id="rId64"/>
    <p:sldId id="387" r:id="rId65"/>
    <p:sldId id="363" r:id="rId66"/>
    <p:sldId id="364" r:id="rId67"/>
    <p:sldId id="369" r:id="rId68"/>
    <p:sldId id="382" r:id="rId69"/>
    <p:sldId id="383" r:id="rId70"/>
    <p:sldId id="384" r:id="rId71"/>
    <p:sldId id="385" r:id="rId72"/>
    <p:sldId id="381" r:id="rId73"/>
    <p:sldId id="365" r:id="rId74"/>
    <p:sldId id="370" r:id="rId75"/>
    <p:sldId id="388" r:id="rId76"/>
    <p:sldId id="389" r:id="rId77"/>
    <p:sldId id="391" r:id="rId78"/>
    <p:sldId id="386" r:id="rId79"/>
    <p:sldId id="366" r:id="rId80"/>
    <p:sldId id="371" r:id="rId81"/>
    <p:sldId id="393" r:id="rId82"/>
    <p:sldId id="394" r:id="rId83"/>
    <p:sldId id="395" r:id="rId84"/>
    <p:sldId id="396" r:id="rId85"/>
    <p:sldId id="425" r:id="rId86"/>
    <p:sldId id="404" r:id="rId87"/>
    <p:sldId id="405" r:id="rId88"/>
    <p:sldId id="406" r:id="rId89"/>
    <p:sldId id="407" r:id="rId90"/>
    <p:sldId id="413" r:id="rId91"/>
    <p:sldId id="408" r:id="rId92"/>
    <p:sldId id="414" r:id="rId93"/>
    <p:sldId id="415" r:id="rId94"/>
    <p:sldId id="418" r:id="rId95"/>
    <p:sldId id="419" r:id="rId96"/>
    <p:sldId id="411" r:id="rId97"/>
    <p:sldId id="412" r:id="rId98"/>
    <p:sldId id="410" r:id="rId99"/>
    <p:sldId id="420" r:id="rId100"/>
    <p:sldId id="421" r:id="rId101"/>
    <p:sldId id="422" r:id="rId102"/>
    <p:sldId id="423" r:id="rId103"/>
    <p:sldId id="447" r:id="rId104"/>
    <p:sldId id="429" r:id="rId105"/>
    <p:sldId id="431" r:id="rId106"/>
    <p:sldId id="432" r:id="rId107"/>
    <p:sldId id="433" r:id="rId108"/>
    <p:sldId id="434" r:id="rId109"/>
    <p:sldId id="440" r:id="rId110"/>
    <p:sldId id="435" r:id="rId111"/>
    <p:sldId id="436" r:id="rId112"/>
    <p:sldId id="437" r:id="rId113"/>
    <p:sldId id="438" r:id="rId114"/>
    <p:sldId id="439" r:id="rId115"/>
    <p:sldId id="441" r:id="rId116"/>
    <p:sldId id="442" r:id="rId117"/>
    <p:sldId id="443" r:id="rId118"/>
    <p:sldId id="430" r:id="rId119"/>
    <p:sldId id="445" r:id="rId120"/>
    <p:sldId id="454" r:id="rId121"/>
    <p:sldId id="452" r:id="rId122"/>
    <p:sldId id="444" r:id="rId123"/>
    <p:sldId id="277" r:id="rId124"/>
    <p:sldId id="280" r:id="rId125"/>
    <p:sldId id="274" r:id="rId126"/>
    <p:sldId id="275" r:id="rId127"/>
    <p:sldId id="273" r:id="rId128"/>
    <p:sldId id="256" r:id="rId129"/>
    <p:sldId id="276" r:id="rId130"/>
    <p:sldId id="270" r:id="rId131"/>
    <p:sldId id="272" r:id="rId132"/>
    <p:sldId id="257" r:id="rId133"/>
    <p:sldId id="258" r:id="rId134"/>
    <p:sldId id="259" r:id="rId135"/>
    <p:sldId id="260" r:id="rId136"/>
    <p:sldId id="261" r:id="rId137"/>
    <p:sldId id="262" r:id="rId138"/>
    <p:sldId id="263" r:id="rId139"/>
    <p:sldId id="264" r:id="rId140"/>
    <p:sldId id="265" r:id="rId141"/>
    <p:sldId id="266" r:id="rId142"/>
    <p:sldId id="267" r:id="rId143"/>
    <p:sldId id="268" r:id="rId144"/>
    <p:sldId id="269" r:id="rId1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3"/>
    <a:srgbClr val="505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111" d="100"/>
          <a:sy n="111" d="100"/>
        </p:scale>
        <p:origin x="16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 = chart.series[0];</a:t>
            </a:r>
          </a:p>
          <a:p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getTime();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parseFloat(evt.data);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series.addPoint([x,y], true, true);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39752" y="5301208"/>
            <a:ext cx="500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Dans mon projet ?</a:t>
            </a:r>
            <a:endParaRPr lang="fr-FR" sz="4400" dirty="0">
              <a:solidFill>
                <a:schemeClr val="tx1">
                  <a:lumMod val="85000"/>
                  <a:lumOff val="15000"/>
                </a:schemeClr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2320" y="2924944"/>
            <a:ext cx="948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Netty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88640" y="0"/>
            <a:ext cx="11730658" cy="697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5659" y="-27384"/>
            <a:ext cx="12815318" cy="6917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6364782" y="544522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2434234" y="2780928"/>
            <a:ext cx="4275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Questions ?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2896926" y="188640"/>
            <a:ext cx="3350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Ressources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628800"/>
            <a:ext cx="347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http://reactivex.io</a:t>
            </a:r>
            <a:r>
              <a:rPr lang="fr-FR" sz="2800" dirty="0" smtClean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/</a:t>
            </a:r>
            <a:endParaRPr lang="fr-FR" sz="2800" dirty="0">
              <a:solidFill>
                <a:schemeClr val="bg1"/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528" y="2152020"/>
            <a:ext cx="394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http://rxmarbles.com/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23528" y="2675240"/>
            <a:ext cx="562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http://jhusain.github.io/learnrx/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528" y="3198460"/>
            <a:ext cx="8933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https://gist.github.com/staltz/868e7e9bc2a7b8c1f754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3725054"/>
            <a:ext cx="596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http://xgrommx.github.io/rx-book/</a:t>
            </a:r>
          </a:p>
        </p:txBody>
      </p:sp>
    </p:spTree>
    <p:extLst>
      <p:ext uri="{BB962C8B-B14F-4D97-AF65-F5344CB8AC3E}">
        <p14:creationId xmlns:p14="http://schemas.microsoft.com/office/powerpoint/2010/main" val="12032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HOME\Desktop\Présentation RX\PPT\images\microsoft-80658_12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836712"/>
            <a:ext cx="2639616" cy="1319808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/>
          <p:nvPr/>
        </p:nvCxnSpPr>
        <p:spPr>
          <a:xfrm>
            <a:off x="827584" y="692696"/>
            <a:ext cx="0" cy="576064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95536" y="1016732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2009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691680" y="991471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Extensions pour .NET 3.5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691680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Extensions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pour Java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5536" y="3094221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2013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5536" y="1772816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2012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9512" y="4966429"/>
            <a:ext cx="129614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2013, 2014</a:t>
            </a:r>
          </a:p>
        </p:txBody>
      </p:sp>
      <p:pic>
        <p:nvPicPr>
          <p:cNvPr id="1034" name="Picture 10" descr="https://pr.netflix.com/customcontentgroup/667/Netflix_Web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2636912"/>
            <a:ext cx="2520280" cy="1260140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1691680" y="174755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Extensions pour JavaScript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91680" y="494116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Extensions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pour C++, Ruby,  Python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pic>
        <p:nvPicPr>
          <p:cNvPr id="1036" name="Picture 12" descr="Reactive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149080"/>
            <a:ext cx="1905000" cy="1905000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4932040" y="619724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nouveau logo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6625087" y="6055743"/>
            <a:ext cx="646981" cy="319178"/>
          </a:xfrm>
          <a:custGeom>
            <a:avLst/>
            <a:gdLst>
              <a:gd name="connsiteX0" fmla="*/ 0 w 646981"/>
              <a:gd name="connsiteY0" fmla="*/ 319178 h 319178"/>
              <a:gd name="connsiteX1" fmla="*/ 405441 w 646981"/>
              <a:gd name="connsiteY1" fmla="*/ 250166 h 319178"/>
              <a:gd name="connsiteX2" fmla="*/ 646981 w 646981"/>
              <a:gd name="connsiteY2" fmla="*/ 0 h 319178"/>
              <a:gd name="connsiteX3" fmla="*/ 646981 w 646981"/>
              <a:gd name="connsiteY3" fmla="*/ 0 h 3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981" h="319178">
                <a:moveTo>
                  <a:pt x="0" y="319178"/>
                </a:moveTo>
                <a:cubicBezTo>
                  <a:pt x="148805" y="311270"/>
                  <a:pt x="297611" y="303362"/>
                  <a:pt x="405441" y="250166"/>
                </a:cubicBezTo>
                <a:cubicBezTo>
                  <a:pt x="513271" y="196970"/>
                  <a:pt x="646981" y="0"/>
                  <a:pt x="646981" y="0"/>
                </a:cubicBezTo>
                <a:lnTo>
                  <a:pt x="646981" y="0"/>
                </a:lnTo>
              </a:path>
            </a:pathLst>
          </a:cu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11560" y="2348880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-------------------------------------------------------------------------------------------------------------------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755576" y="692696"/>
            <a:ext cx="7497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Functionnal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Reactive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Programming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08104" y="4365104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S’exécute sur le thread UI</a:t>
            </a:r>
            <a:endParaRPr lang="fr-FR" sz="20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  <p:cxnSp>
        <p:nvCxnSpPr>
          <p:cNvPr id="14" name="Connecteur en arc 13"/>
          <p:cNvCxnSpPr/>
          <p:nvPr/>
        </p:nvCxnSpPr>
        <p:spPr>
          <a:xfrm rot="10800000" flipV="1">
            <a:off x="4788024" y="4509120"/>
            <a:ext cx="720080" cy="432048"/>
          </a:xfrm>
          <a:prstGeom prst="curvedConnector3">
            <a:avLst>
              <a:gd name="adj1" fmla="val 34426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71600" y="2780928"/>
            <a:ext cx="328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</a:rPr>
              <a:t>Retour aux sources</a:t>
            </a:r>
            <a:endParaRPr lang="fr-FR" sz="2800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67544" y="4437112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userChoices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user.movies.foreach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OME\Desktop\Présentation RX\PPT\11-Cambridge\Cambridge-02-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11-Cambridge\Cambridge-03-r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OME\Desktop\Présentation RX\PPT\11-Cambridge\Cam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OME\Desktop\Présentation RX\PPT\11-Cambridge\Cambridge-08-blu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 flipV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H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H="1" flipV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83940" y="1628800"/>
            <a:ext cx="18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Observable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6176" y="1628800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7824" y="3861048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Qu’est ce que c’est ?</a:t>
            </a:r>
            <a:endParaRPr lang="fr-FR" sz="28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979712" y="2886035"/>
            <a:ext cx="5603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Iterator</a:t>
            </a:r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, Observer ?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139952" y="5733256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  <a:cs typeface="Lucida Sans Unicode" pitchFamily="34" charset="0"/>
              </a:rPr>
              <a:t>1994</a:t>
            </a:r>
            <a:endParaRPr lang="fr-FR" sz="2000" i="1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6" name="Picture 9" descr="http://upload.wikimedia.org/wikipedia/commons/3/39/PSX-Console-wControll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5373216"/>
            <a:ext cx="3946130" cy="1811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411760" y="4437112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PUSH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436096" y="1268760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PULL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187624" y="170080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292494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7624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throws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Exception()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40770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!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hasNext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01721" y="299695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1721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onError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(Exception)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01721" y="407707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onCompleted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04048" y="1700808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123728" y="2780928"/>
            <a:ext cx="484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Un exemple ?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592" y="4077072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Créé un Observable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16200000" flipV="1">
            <a:off x="287525" y="2960949"/>
            <a:ext cx="1584174" cy="504056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79912" y="4509120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Ceci est un Observer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5400000" flipH="1" flipV="1">
            <a:off x="4608004" y="3609020"/>
            <a:ext cx="1152128" cy="3600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asynchrone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b="1" dirty="0" smtClean="0">
              <a:solidFill>
                <a:schemeClr val="accent6">
                  <a:lumMod val="7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9" name="Connecteur en arc 8"/>
          <p:cNvCxnSpPr/>
          <p:nvPr/>
        </p:nvCxnSpPr>
        <p:spPr>
          <a:xfrm rot="5400000" flipH="1" flipV="1">
            <a:off x="1331640" y="620688"/>
            <a:ext cx="648072" cy="648072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Observable.from(names).subscribe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void call(String s) {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5976156" y="800708"/>
            <a:ext cx="1944216" cy="1584176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Observable.from(names).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void call(String s) {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3707904" y="1052736"/>
            <a:ext cx="1080120" cy="648072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3"/>
            <a:endCxn id="10" idx="1"/>
          </p:cNvCxnSpPr>
          <p:nvPr/>
        </p:nvCxnSpPr>
        <p:spPr>
          <a:xfrm>
            <a:off x="3131840" y="620688"/>
            <a:ext cx="158417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851920" y="1700808"/>
            <a:ext cx="1675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Map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1026" name="Picture 2" descr="map.png (1280×61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1120" y="2996952"/>
            <a:ext cx="4559152" cy="2172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9752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Func1&lt;String, String&gt;(){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String call(String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9752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Func1&lt;String, String&gt;(){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String call(String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ZoneTexte 17"/>
          <p:cNvSpPr txBox="1"/>
          <p:nvPr/>
        </p:nvSpPr>
        <p:spPr>
          <a:xfrm>
            <a:off x="4211960" y="364502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Aint Nothing Fancy" pitchFamily="2" charset="0"/>
              </a:rPr>
              <a:t>lambda Java 8</a:t>
            </a:r>
            <a:endParaRPr lang="fr-FR" sz="2000" dirty="0">
              <a:latin typeface="Aint Nothing Fancy" pitchFamily="2" charset="0"/>
            </a:endParaRPr>
          </a:p>
        </p:txBody>
      </p:sp>
      <p:cxnSp>
        <p:nvCxnSpPr>
          <p:cNvPr id="19" name="Connecteur en arc 8"/>
          <p:cNvCxnSpPr>
            <a:stCxn id="18" idx="1"/>
          </p:cNvCxnSpPr>
          <p:nvPr/>
        </p:nvCxnSpPr>
        <p:spPr>
          <a:xfrm rot="10800000" flipV="1">
            <a:off x="3923928" y="3845078"/>
            <a:ext cx="288032" cy="304001"/>
          </a:xfrm>
          <a:prstGeom prst="curvedConnector2">
            <a:avLst/>
          </a:prstGeom>
          <a:ln>
            <a:solidFill>
              <a:srgbClr val="132133"/>
            </a:solidFill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ZoneTexte 17"/>
          <p:cNvSpPr txBox="1"/>
          <p:nvPr/>
        </p:nvSpPr>
        <p:spPr>
          <a:xfrm>
            <a:off x="4211960" y="364502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Aint Nothing Fancy" pitchFamily="2" charset="0"/>
              </a:rPr>
              <a:t>lambda Java 8</a:t>
            </a:r>
            <a:endParaRPr lang="fr-FR" sz="2000" dirty="0">
              <a:latin typeface="Aint Nothing Fancy" pitchFamily="2" charset="0"/>
            </a:endParaRPr>
          </a:p>
        </p:txBody>
      </p:sp>
      <p:cxnSp>
        <p:nvCxnSpPr>
          <p:cNvPr id="19" name="Connecteur en arc 8"/>
          <p:cNvCxnSpPr>
            <a:stCxn id="18" idx="1"/>
          </p:cNvCxnSpPr>
          <p:nvPr/>
        </p:nvCxnSpPr>
        <p:spPr>
          <a:xfrm rot="10800000" flipV="1">
            <a:off x="3923928" y="3845078"/>
            <a:ext cx="288032" cy="304001"/>
          </a:xfrm>
          <a:prstGeom prst="curvedConnector2">
            <a:avLst/>
          </a:prstGeom>
          <a:ln>
            <a:solidFill>
              <a:srgbClr val="132133"/>
            </a:solidFill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rc 8"/>
          <p:cNvCxnSpPr/>
          <p:nvPr/>
        </p:nvCxnSpPr>
        <p:spPr>
          <a:xfrm rot="10800000">
            <a:off x="3707904" y="3140968"/>
            <a:ext cx="504056" cy="560095"/>
          </a:xfrm>
          <a:prstGeom prst="curvedConnector2">
            <a:avLst/>
          </a:prstGeom>
          <a:ln>
            <a:solidFill>
              <a:srgbClr val="132133"/>
            </a:solidFill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563888" y="1700808"/>
            <a:ext cx="204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Filter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4994" name="Picture 2" descr="filter.png (1280×62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24944"/>
            <a:ext cx="5207224" cy="252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filter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Avengers.contains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accent6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strike="sngStrike" dirty="0" smtClean="0">
                <a:solidFill>
                  <a:schemeClr val="bg1">
                    <a:lumMod val="75000"/>
                  </a:schemeClr>
                </a:solidFill>
                <a:latin typeface="Fira Sans Medium" pitchFamily="34" charset="0"/>
                <a:ea typeface="Fira Sans Medium" pitchFamily="34" charset="0"/>
              </a:rPr>
              <a:t>asynchrone</a:t>
            </a:r>
            <a:endParaRPr lang="fr-FR" sz="3600" strike="sngStrike" dirty="0">
              <a:solidFill>
                <a:schemeClr val="bg1">
                  <a:lumMod val="75000"/>
                </a:schemeClr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639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SubscribeOn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8066" name="Picture 2" descr="Subscrib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5567264" cy="2653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Schedulers.newThread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075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ObserveOn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9090" name="Picture 2" descr="Observ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999312" cy="2887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observeOn(AndroidSchedulers.mainThread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.observeOn(AndroidSchedulers.mainThread())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916832"/>
            <a:ext cx="23762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uff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2736304" cy="1368152"/>
          </a:xfrm>
          <a:prstGeom prst="rect">
            <a:avLst/>
          </a:prstGeom>
          <a:noFill/>
        </p:spPr>
      </p:pic>
      <p:pic>
        <p:nvPicPr>
          <p:cNvPr id="93188" name="Picture 4" descr="takeUnt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24744"/>
            <a:ext cx="3275856" cy="1945040"/>
          </a:xfrm>
          <a:prstGeom prst="rect">
            <a:avLst/>
          </a:prstGeom>
          <a:noFill/>
        </p:spPr>
      </p:pic>
      <p:pic>
        <p:nvPicPr>
          <p:cNvPr id="93190" name="Picture 6" descr="debou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29000"/>
            <a:ext cx="4032448" cy="1953217"/>
          </a:xfrm>
          <a:prstGeom prst="rect">
            <a:avLst/>
          </a:prstGeom>
          <a:noFill/>
        </p:spPr>
      </p:pic>
      <p:pic>
        <p:nvPicPr>
          <p:cNvPr id="93192" name="Picture 8" descr="sk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733256"/>
            <a:ext cx="1944216" cy="926541"/>
          </a:xfrm>
          <a:prstGeom prst="rect">
            <a:avLst/>
          </a:prstGeom>
          <a:noFill/>
        </p:spPr>
      </p:pic>
      <p:pic>
        <p:nvPicPr>
          <p:cNvPr id="93194" name="Picture 10" descr="tim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188640"/>
            <a:ext cx="2744550" cy="857672"/>
          </a:xfrm>
          <a:prstGeom prst="rect">
            <a:avLst/>
          </a:prstGeom>
          <a:noFill/>
        </p:spPr>
      </p:pic>
      <p:pic>
        <p:nvPicPr>
          <p:cNvPr id="93196" name="Picture 12" descr="contai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3040" y="2564904"/>
            <a:ext cx="2830960" cy="1415480"/>
          </a:xfrm>
          <a:prstGeom prst="rect">
            <a:avLst/>
          </a:prstGeom>
          <a:noFill/>
        </p:spPr>
      </p:pic>
      <p:pic>
        <p:nvPicPr>
          <p:cNvPr id="93198" name="Picture 14" descr="reduc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4581128"/>
            <a:ext cx="4032448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ME\Desktop\Présentation RX\PPT\lego-622602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-1"/>
            <a:ext cx="10327343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iquez pour agrandir l´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0"/>
            <a:ext cx="104502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149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gizmag.com/inline/fitbit-forc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0840" y="0"/>
            <a:ext cx="12197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source.com/wp-content/uploads/2013/05/FitBitD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2930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5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rue89.nouvelobs.com/sites/news/files/article/thumbnail_square/2013/11/compteur_linky_edf_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21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1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cartelectronic.fr/blog/wp-content/uploads/2014/10/log-graphiqu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 bwMode="auto">
          <a:xfrm>
            <a:off x="0" y="0"/>
            <a:ext cx="10991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76056" y="3573016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enfin !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device.getData(time);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275856" y="4653136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un peu trop rapide…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</a:t>
            </a:r>
            <a:r>
              <a:rPr lang="fr-FR" b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(150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>
            <a:stCxn id="3" idx="3"/>
          </p:cNvCxnSpPr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publisher = context.socket(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ZMQ.PUB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publisher.bind("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tcp://*:5556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101379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5" name="Connecteur droit avec flèche 4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ZMQ.SUB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tcp://localhost:5556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pic>
        <p:nvPicPr>
          <p:cNvPr id="5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40153" y="446905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Fonction perso (12 </a:t>
            </a:r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loc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)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5" name="Connecteur en arc 8"/>
          <p:cNvCxnSpPr/>
          <p:nvPr/>
        </p:nvCxnSpPr>
        <p:spPr>
          <a:xfrm rot="10800000">
            <a:off x="5220073" y="4037002"/>
            <a:ext cx="504056" cy="5600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  <p:pic>
        <p:nvPicPr>
          <p:cNvPr id="4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20688"/>
            <a:ext cx="3536396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411760" y="4437112"/>
            <a:ext cx="407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int Nothing Fancy" pitchFamily="2" charset="0"/>
              </a:rPr>
              <a:t>Java Swing ?</a:t>
            </a:r>
            <a:endParaRPr lang="fr-FR" sz="5400" dirty="0">
              <a:solidFill>
                <a:schemeClr val="accent6">
                  <a:lumMod val="20000"/>
                  <a:lumOff val="80000"/>
                </a:schemeClr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6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1700808"/>
            <a:ext cx="1728192" cy="457462"/>
          </a:xfrm>
          <a:prstGeom prst="rect">
            <a:avLst/>
          </a:prstGeom>
          <a:noFill/>
        </p:spPr>
      </p:pic>
      <p:pic>
        <p:nvPicPr>
          <p:cNvPr id="17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752" y="1628800"/>
            <a:ext cx="1656184" cy="517286"/>
          </a:xfrm>
          <a:prstGeom prst="rect">
            <a:avLst/>
          </a:prstGeom>
          <a:noFill/>
        </p:spPr>
      </p:pic>
      <p:pic>
        <p:nvPicPr>
          <p:cNvPr id="18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027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1720" y="1304764"/>
            <a:ext cx="2334693" cy="948308"/>
          </a:xfrm>
          <a:prstGeom prst="rect">
            <a:avLst/>
          </a:prstGeom>
          <a:noFill/>
        </p:spPr>
      </p:pic>
      <p:pic>
        <p:nvPicPr>
          <p:cNvPr id="16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1304764"/>
            <a:ext cx="2334693" cy="948308"/>
          </a:xfrm>
          <a:prstGeom prst="rect">
            <a:avLst/>
          </a:prstGeom>
          <a:noFill/>
        </p:spPr>
      </p:pic>
      <p:sp>
        <p:nvSpPr>
          <p:cNvPr id="1029" name="AutoShape 5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1" name="AutoShape 7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C:\Users\HOME\Desktop\html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9426" y="1268760"/>
            <a:ext cx="998240" cy="998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ws = new WebSocket(address);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ws.onmessage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 = obs.onCompleted.bind(obs);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1586</Words>
  <Application>Microsoft Office PowerPoint</Application>
  <PresentationFormat>Affichage à l'écran (4:3)</PresentationFormat>
  <Paragraphs>849</Paragraphs>
  <Slides>144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144</vt:i4>
      </vt:variant>
    </vt:vector>
  </HeadingPairs>
  <TitlesOfParts>
    <vt:vector size="156" baseType="lpstr">
      <vt:lpstr>Aint Nothing Fancy</vt:lpstr>
      <vt:lpstr>Arial</vt:lpstr>
      <vt:lpstr>Calibri</vt:lpstr>
      <vt:lpstr>Fira Sans Book</vt:lpstr>
      <vt:lpstr>Fira Sans Light</vt:lpstr>
      <vt:lpstr>Fira Sans Medium</vt:lpstr>
      <vt:lpstr>Fira Sans SemiBold</vt:lpstr>
      <vt:lpstr>Fira Sans Thin</vt:lpstr>
      <vt:lpstr>Impact</vt:lpstr>
      <vt:lpstr>Lucida Console</vt:lpstr>
      <vt:lpstr>Lucida Sans Unicode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HOME</dc:creator>
  <cp:lastModifiedBy>Antoine CAILLY</cp:lastModifiedBy>
  <cp:revision>167</cp:revision>
  <dcterms:created xsi:type="dcterms:W3CDTF">2015-02-22T10:26:57Z</dcterms:created>
  <dcterms:modified xsi:type="dcterms:W3CDTF">2015-03-13T15:31:45Z</dcterms:modified>
</cp:coreProperties>
</file>